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793905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2018-06-12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2018-06-12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2018-06-12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2018-06-12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2018-06-12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2018-06-12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2018-06-12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4860032" y="6536377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b="1" dirty="0" smtClean="0">
                <a:solidFill>
                  <a:srgbClr val="663300"/>
                </a:solidFill>
              </a:rPr>
              <a:t>P. </a:t>
            </a:r>
            <a:r>
              <a:rPr lang="pl-PL" sz="1200" b="1" dirty="0" err="1" smtClean="0">
                <a:solidFill>
                  <a:srgbClr val="663300"/>
                </a:solidFill>
              </a:rPr>
              <a:t>Perugino</a:t>
            </a:r>
            <a:r>
              <a:rPr lang="pl-PL" sz="1200" b="1" dirty="0" smtClean="0">
                <a:solidFill>
                  <a:srgbClr val="663300"/>
                </a:solidFill>
              </a:rPr>
              <a:t> „Wręczenie kluczy św. Piotrowi” (fragment) </a:t>
            </a:r>
            <a:endParaRPr lang="pl-PL" sz="1200" b="1" dirty="0">
              <a:solidFill>
                <a:srgbClr val="6633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1695" t="16286" r="5230"/>
          <a:stretch>
            <a:fillRect/>
          </a:stretch>
        </p:blipFill>
        <p:spPr bwMode="auto">
          <a:xfrm>
            <a:off x="827584" y="650005"/>
            <a:ext cx="7632848" cy="551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</Words>
  <Application>Microsoft Office PowerPoint</Application>
  <PresentationFormat>Pokaz na ekranie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Motyw pakietu Office</vt:lpstr>
      <vt:lpstr>Slajd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cp:lastModifiedBy>Parszewska</cp:lastModifiedBy>
  <cp:revision>5</cp:revision>
  <dcterms:modified xsi:type="dcterms:W3CDTF">2018-06-12T07:39:31Z</dcterms:modified>
</cp:coreProperties>
</file>